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7" r:id="rId1"/>
  </p:sldMasterIdLst>
  <p:notesMasterIdLst>
    <p:notesMasterId r:id="rId9"/>
  </p:notesMasterIdLst>
  <p:sldIdLst>
    <p:sldId id="257" r:id="rId2"/>
    <p:sldId id="282" r:id="rId3"/>
    <p:sldId id="284" r:id="rId4"/>
    <p:sldId id="264" r:id="rId5"/>
    <p:sldId id="266" r:id="rId6"/>
    <p:sldId id="285" r:id="rId7"/>
    <p:sldId id="26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 autoAdjust="0"/>
    <p:restoredTop sz="95758" autoAdjust="0"/>
  </p:normalViewPr>
  <p:slideViewPr>
    <p:cSldViewPr>
      <p:cViewPr varScale="1">
        <p:scale>
          <a:sx n="87" d="100"/>
          <a:sy n="87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7F9EF0-790E-47AE-B12A-8B1709471D6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D1ECEC-3511-4874-B4B0-3ADA5406F7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4344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A2685-3664-4A25-BCE0-71EE691680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BF89C9-785D-4F66-84B9-A2CFBB6DD75D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1" descr="?view=att&amp;th=12ca62b47a68a801&amp;attid=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76200"/>
            <a:ext cx="914400" cy="860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8" r:id="rId1"/>
    <p:sldLayoutId id="2147484329" r:id="rId2"/>
    <p:sldLayoutId id="2147484330" r:id="rId3"/>
    <p:sldLayoutId id="2147484331" r:id="rId4"/>
    <p:sldLayoutId id="2147484332" r:id="rId5"/>
    <p:sldLayoutId id="2147484333" r:id="rId6"/>
    <p:sldLayoutId id="2147484334" r:id="rId7"/>
    <p:sldLayoutId id="2147484335" r:id="rId8"/>
    <p:sldLayoutId id="2147484336" r:id="rId9"/>
    <p:sldLayoutId id="2147484337" r:id="rId10"/>
    <p:sldLayoutId id="2147484338" r:id="rId11"/>
    <p:sldLayoutId id="2147484339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2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Microsoft_Office_Excel_Worksheet3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Excel_Worksheet4.xls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3600" dirty="0" smtClean="0">
              <a:latin typeface="+mj-lt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6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Financial Highlights        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35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An Overview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35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of Financial Performance for the Quarter-1 of 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3500" b="1" i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FY 2020-2021</a:t>
            </a:r>
            <a:endParaRPr lang="en-US" sz="3500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Arial" pitchFamily="34" charset="0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3600" dirty="0" smtClean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1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2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990600"/>
            <a:ext cx="8229600" cy="914400"/>
          </a:xfrm>
        </p:spPr>
        <p:txBody>
          <a:bodyPr anchor="ctr" anchorCtr="0">
            <a:noAutofit/>
          </a:bodyPr>
          <a:lstStyle/>
          <a:p>
            <a:pPr algn="ctr" eaLnBrk="1" fontAlgn="auto" hangingPunct="1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4000" b="1" u="sng" dirty="0" smtClean="0">
                <a:solidFill>
                  <a:srgbClr val="000000"/>
                </a:solidFill>
                <a:cs typeface="Arial" charset="0"/>
              </a:rPr>
              <a:t>Quarterly Performance</a:t>
            </a:r>
            <a:r>
              <a:rPr lang="en-US" sz="3200" b="1" u="sng" dirty="0" smtClean="0">
                <a:solidFill>
                  <a:srgbClr val="000000"/>
                </a:solidFill>
                <a:cs typeface="Arial" charset="0"/>
              </a:rPr>
              <a:t> </a:t>
            </a:r>
            <a:endParaRPr lang="en-US" sz="32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447800" y="1981200"/>
            <a:ext cx="6477000" cy="33528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  <a:buNone/>
            </a:pPr>
            <a:endParaRPr kumimoji="1" lang="en-US" sz="2000" dirty="0" smtClean="0">
              <a:solidFill>
                <a:srgbClr val="002060"/>
              </a:solidFill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Financial Results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Project wise Sales Analysis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Segment wise performance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Financial Analysis at a Glance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463550" y="1600200"/>
          <a:ext cx="8302625" cy="4694238"/>
        </p:xfrm>
        <a:graphic>
          <a:graphicData uri="http://schemas.openxmlformats.org/presentationml/2006/ole">
            <p:oleObj spid="_x0000_s57346" name="Worksheet" r:id="rId4" imgW="6619810" imgH="3800363" progId="Excel.Sheet.12">
              <p:embed/>
            </p:oleObj>
          </a:graphicData>
        </a:graphic>
      </p:graphicFrame>
      <p:pic>
        <p:nvPicPr>
          <p:cNvPr id="2051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76200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086600" cy="91440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00"/>
                </a:solidFill>
                <a:cs typeface="Arial" pitchFamily="34" charset="0"/>
              </a:rPr>
              <a:t>Financial Results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solidFill>
                  <a:srgbClr val="000000"/>
                </a:solidFill>
                <a:cs typeface="Arial" pitchFamily="34" charset="0"/>
              </a:rPr>
              <a:t>for the Quarter ended on </a:t>
            </a: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30</a:t>
            </a:r>
            <a:r>
              <a:rPr lang="en-US" sz="3200" b="1" baseline="30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th </a:t>
            </a: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June, 2020</a:t>
            </a:r>
            <a:endParaRPr lang="en-US" sz="3100" b="1" dirty="0">
              <a:cs typeface="Arial" pitchFamily="34" charset="0"/>
            </a:endParaRPr>
          </a:p>
        </p:txBody>
      </p:sp>
      <p:sp>
        <p:nvSpPr>
          <p:cNvPr id="2053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400800"/>
            <a:ext cx="762000" cy="3048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4/7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295400" y="152400"/>
            <a:ext cx="7391400" cy="7620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Project-wise Sales Analysis – Mining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(For the </a:t>
            </a:r>
            <a:r>
              <a:rPr lang="en-US" sz="2400" b="1" dirty="0" smtClean="0">
                <a:latin typeface="+mj-lt"/>
                <a:cs typeface="Arial" pitchFamily="34" charset="0"/>
              </a:rPr>
              <a:t>Quarter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ended 30</a:t>
            </a:r>
            <a:r>
              <a:rPr lang="en-US" sz="2400" b="1" baseline="30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th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June, 2020)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3972225"/>
              </p:ext>
            </p:extLst>
          </p:nvPr>
        </p:nvGraphicFramePr>
        <p:xfrm>
          <a:off x="406400" y="1181100"/>
          <a:ext cx="8382000" cy="5143500"/>
        </p:xfrm>
        <a:graphic>
          <a:graphicData uri="http://schemas.openxmlformats.org/presentationml/2006/ole">
            <p:oleObj spid="_x0000_s26647" name="Worksheet" r:id="rId3" imgW="5248210" imgH="3562276" progId="Excel.Sheet.12">
              <p:embed/>
            </p:oleObj>
          </a:graphicData>
        </a:graphic>
      </p:graphicFrame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z="1100" smtClean="0"/>
              <a:pPr>
                <a:defRPr/>
              </a:pPr>
              <a:t>4</a:t>
            </a:fld>
            <a:r>
              <a:rPr lang="en-US" sz="1100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74242307"/>
              </p:ext>
            </p:extLst>
          </p:nvPr>
        </p:nvGraphicFramePr>
        <p:xfrm>
          <a:off x="469900" y="1917700"/>
          <a:ext cx="8216900" cy="2794000"/>
        </p:xfrm>
        <a:graphic>
          <a:graphicData uri="http://schemas.openxmlformats.org/presentationml/2006/ole">
            <p:oleObj spid="_x0000_s28695" name="Worksheet" r:id="rId4" imgW="8572500" imgH="2924026" progId="Excel.Sheet.12">
              <p:embed/>
            </p:oleObj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990600"/>
            <a:ext cx="7391400" cy="762000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Project-wise Sales Analysis – Power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(For the Quarter ended 30</a:t>
            </a:r>
            <a:r>
              <a:rPr lang="en-US" sz="2400" b="1" baseline="30000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th</a:t>
            </a: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 June, 2020)</a:t>
            </a:r>
            <a:r>
              <a:rPr lang="en-US" sz="22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5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533400"/>
            <a:ext cx="7772400" cy="762000"/>
          </a:xfrm>
        </p:spPr>
        <p:txBody>
          <a:bodyPr>
            <a:noAutofit/>
          </a:bodyPr>
          <a:lstStyle/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Segment-wise Performance </a:t>
            </a:r>
          </a:p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For the Quarter ended 30</a:t>
            </a:r>
            <a:r>
              <a:rPr lang="en-US" sz="2200" b="1" baseline="30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th</a:t>
            </a: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June, 2020</a:t>
            </a:r>
          </a:p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6/7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803525" y="6137275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Constantia" pitchFamily="18" charset="0"/>
            </a:endParaRPr>
          </a:p>
          <a:p>
            <a:pPr eaLnBrk="0" hangingPunct="0"/>
            <a:endParaRPr lang="en-US" sz="2400">
              <a:latin typeface="Constantia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77825" y="1500188"/>
          <a:ext cx="8302625" cy="3473450"/>
        </p:xfrm>
        <a:graphic>
          <a:graphicData uri="http://schemas.openxmlformats.org/presentationml/2006/ole">
            <p:oleObj spid="_x0000_s81922" name="Worksheet" r:id="rId4" imgW="5610179" imgH="2343038" progId="Excel.Sheet.12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mtClean="0"/>
              <a:t>Thank You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2460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7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5941</TotalTime>
  <Words>72</Words>
  <Application>Microsoft Office PowerPoint</Application>
  <PresentationFormat>On-screen Show (4:3)</PresentationFormat>
  <Paragraphs>25</Paragraphs>
  <Slides>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Flow</vt:lpstr>
      <vt:lpstr>Worksheet</vt:lpstr>
      <vt:lpstr>Microsoft Office Excel Worksheet</vt:lpstr>
      <vt:lpstr>Slide 1</vt:lpstr>
      <vt:lpstr>Quarterly Performance </vt:lpstr>
      <vt:lpstr>Financial Results  for the Quarter ended on 30th June, 2020</vt:lpstr>
      <vt:lpstr>Slide 4</vt:lpstr>
      <vt:lpstr>Project-wise Sales Analysis – Power (For the Quarter ended 30th June, 2020) </vt:lpstr>
      <vt:lpstr>Slide 6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er</cp:lastModifiedBy>
  <cp:revision>1372</cp:revision>
  <dcterms:created xsi:type="dcterms:W3CDTF">2015-05-15T15:49:56Z</dcterms:created>
  <dcterms:modified xsi:type="dcterms:W3CDTF">2020-08-27T05:55:50Z</dcterms:modified>
</cp:coreProperties>
</file>